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72" r:id="rId4"/>
    <p:sldId id="268" r:id="rId5"/>
    <p:sldId id="273" r:id="rId6"/>
    <p:sldId id="266" r:id="rId7"/>
    <p:sldId id="258" r:id="rId8"/>
    <p:sldId id="260" r:id="rId9"/>
    <p:sldId id="257" r:id="rId10"/>
    <p:sldId id="261" r:id="rId11"/>
    <p:sldId id="262" r:id="rId12"/>
    <p:sldId id="263" r:id="rId13"/>
    <p:sldId id="265" r:id="rId14"/>
    <p:sldId id="264" r:id="rId15"/>
    <p:sldId id="259" r:id="rId16"/>
    <p:sldId id="267" r:id="rId17"/>
    <p:sldId id="274" r:id="rId18"/>
    <p:sldId id="275" r:id="rId19"/>
    <p:sldId id="278" r:id="rId20"/>
    <p:sldId id="277" r:id="rId21"/>
    <p:sldId id="27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rdad payandeh" userId="a12d424de19bf1a4" providerId="LiveId" clId="{74F6D2FE-FC10-0B42-BE15-336E8325A6D7}"/>
    <pc:docChg chg="undo custSel addSld delSld modSld sldOrd modMainMaster">
      <pc:chgData name="mehrdad payandeh" userId="a12d424de19bf1a4" providerId="LiveId" clId="{74F6D2FE-FC10-0B42-BE15-336E8325A6D7}" dt="2020-09-15T17:44:28.728" v="410" actId="12563"/>
      <pc:docMkLst>
        <pc:docMk/>
      </pc:docMkLst>
      <pc:sldChg chg="ord">
        <pc:chgData name="mehrdad payandeh" userId="a12d424de19bf1a4" providerId="LiveId" clId="{74F6D2FE-FC10-0B42-BE15-336E8325A6D7}" dt="2020-09-15T09:00:02.006" v="133" actId="1076"/>
        <pc:sldMkLst>
          <pc:docMk/>
          <pc:sldMk cId="64373674" sldId="257"/>
        </pc:sldMkLst>
      </pc:sldChg>
      <pc:sldChg chg="addSp delSp modSp">
        <pc:chgData name="mehrdad payandeh" userId="a12d424de19bf1a4" providerId="LiveId" clId="{74F6D2FE-FC10-0B42-BE15-336E8325A6D7}" dt="2020-09-15T09:04:44.901" v="148" actId="22"/>
        <pc:sldMkLst>
          <pc:docMk/>
          <pc:sldMk cId="1956278218" sldId="261"/>
        </pc:sldMkLst>
        <pc:spChg chg="del">
          <ac:chgData name="mehrdad payandeh" userId="a12d424de19bf1a4" providerId="LiveId" clId="{74F6D2FE-FC10-0B42-BE15-336E8325A6D7}" dt="2020-09-15T09:04:44.901" v="148" actId="22"/>
          <ac:spMkLst>
            <pc:docMk/>
            <pc:sldMk cId="1956278218" sldId="261"/>
            <ac:spMk id="2" creationId="{FE5D0C91-7F27-4F43-86E0-F863EF5FA616}"/>
          </ac:spMkLst>
        </pc:spChg>
        <pc:spChg chg="del">
          <ac:chgData name="mehrdad payandeh" userId="a12d424de19bf1a4" providerId="LiveId" clId="{74F6D2FE-FC10-0B42-BE15-336E8325A6D7}" dt="2020-09-15T09:03:37.242" v="135" actId="22"/>
          <ac:spMkLst>
            <pc:docMk/>
            <pc:sldMk cId="1956278218" sldId="261"/>
            <ac:spMk id="3" creationId="{9795BBDF-1541-4148-8B31-A798EB1B2BA0}"/>
          </ac:spMkLst>
        </pc:spChg>
        <pc:spChg chg="add mod">
          <ac:chgData name="mehrdad payandeh" userId="a12d424de19bf1a4" providerId="LiveId" clId="{74F6D2FE-FC10-0B42-BE15-336E8325A6D7}" dt="2020-09-15T09:04:44.901" v="148" actId="22"/>
          <ac:spMkLst>
            <pc:docMk/>
            <pc:sldMk cId="1956278218" sldId="261"/>
            <ac:spMk id="11" creationId="{F3D01CE7-2444-064B-8530-3416D30C7C2D}"/>
          </ac:spMkLst>
        </pc:spChg>
        <pc:picChg chg="add mod">
          <ac:chgData name="mehrdad payandeh" userId="a12d424de19bf1a4" providerId="LiveId" clId="{74F6D2FE-FC10-0B42-BE15-336E8325A6D7}" dt="2020-09-15T09:03:43.026" v="138" actId="1076"/>
          <ac:picMkLst>
            <pc:docMk/>
            <pc:sldMk cId="1956278218" sldId="261"/>
            <ac:picMk id="6" creationId="{9AA57A43-762A-1949-8783-AAD99A790038}"/>
          </ac:picMkLst>
        </pc:picChg>
        <pc:picChg chg="add mod">
          <ac:chgData name="mehrdad payandeh" userId="a12d424de19bf1a4" providerId="LiveId" clId="{74F6D2FE-FC10-0B42-BE15-336E8325A6D7}" dt="2020-09-15T09:04:28.195" v="147" actId="14100"/>
          <ac:picMkLst>
            <pc:docMk/>
            <pc:sldMk cId="1956278218" sldId="261"/>
            <ac:picMk id="9" creationId="{3CDA0E1A-3FC3-6849-AE5F-5D4BA954DE86}"/>
          </ac:picMkLst>
        </pc:picChg>
      </pc:sldChg>
      <pc:sldChg chg="ord">
        <pc:chgData name="mehrdad payandeh" userId="a12d424de19bf1a4" providerId="LiveId" clId="{74F6D2FE-FC10-0B42-BE15-336E8325A6D7}" dt="2020-09-15T09:00:14.728" v="134" actId="1076"/>
        <pc:sldMkLst>
          <pc:docMk/>
          <pc:sldMk cId="2672785312" sldId="262"/>
        </pc:sldMkLst>
      </pc:sldChg>
      <pc:sldChg chg="addSp delSp modSp">
        <pc:chgData name="mehrdad payandeh" userId="a12d424de19bf1a4" providerId="LiveId" clId="{74F6D2FE-FC10-0B42-BE15-336E8325A6D7}" dt="2020-09-15T08:31:10.022" v="52" actId="732"/>
        <pc:sldMkLst>
          <pc:docMk/>
          <pc:sldMk cId="3995287385" sldId="263"/>
        </pc:sldMkLst>
        <pc:spChg chg="mod">
          <ac:chgData name="mehrdad payandeh" userId="a12d424de19bf1a4" providerId="LiveId" clId="{74F6D2FE-FC10-0B42-BE15-336E8325A6D7}" dt="2020-09-15T08:29:48.906" v="41" actId="20577"/>
          <ac:spMkLst>
            <pc:docMk/>
            <pc:sldMk cId="3995287385" sldId="263"/>
            <ac:spMk id="2" creationId="{7CDC1D42-9161-D94C-9E01-C33C3AC2C85E}"/>
          </ac:spMkLst>
        </pc:spChg>
        <pc:spChg chg="del">
          <ac:chgData name="mehrdad payandeh" userId="a12d424de19bf1a4" providerId="LiveId" clId="{74F6D2FE-FC10-0B42-BE15-336E8325A6D7}" dt="2020-09-15T08:28:58.513" v="0" actId="22"/>
          <ac:spMkLst>
            <pc:docMk/>
            <pc:sldMk cId="3995287385" sldId="263"/>
            <ac:spMk id="3" creationId="{16975707-1CC6-8C41-9620-C09AD8F6C813}"/>
          </ac:spMkLst>
        </pc:spChg>
        <pc:picChg chg="add mod">
          <ac:chgData name="mehrdad payandeh" userId="a12d424de19bf1a4" providerId="LiveId" clId="{74F6D2FE-FC10-0B42-BE15-336E8325A6D7}" dt="2020-09-15T08:30:54.940" v="49" actId="1076"/>
          <ac:picMkLst>
            <pc:docMk/>
            <pc:sldMk cId="3995287385" sldId="263"/>
            <ac:picMk id="6" creationId="{DBA1816F-45C2-BF48-BF7B-F5A4641A03A3}"/>
          </ac:picMkLst>
        </pc:picChg>
        <pc:picChg chg="add mod modCrop">
          <ac:chgData name="mehrdad payandeh" userId="a12d424de19bf1a4" providerId="LiveId" clId="{74F6D2FE-FC10-0B42-BE15-336E8325A6D7}" dt="2020-09-15T08:31:10.022" v="52" actId="732"/>
          <ac:picMkLst>
            <pc:docMk/>
            <pc:sldMk cId="3995287385" sldId="263"/>
            <ac:picMk id="9" creationId="{4DC0E3FA-1E41-8043-BE53-CCA555B35140}"/>
          </ac:picMkLst>
        </pc:picChg>
      </pc:sldChg>
      <pc:sldChg chg="addSp delSp modSp">
        <pc:chgData name="mehrdad payandeh" userId="a12d424de19bf1a4" providerId="LiveId" clId="{74F6D2FE-FC10-0B42-BE15-336E8325A6D7}" dt="2020-09-15T09:09:53.685" v="160" actId="22"/>
        <pc:sldMkLst>
          <pc:docMk/>
          <pc:sldMk cId="2952309259" sldId="264"/>
        </pc:sldMkLst>
        <pc:spChg chg="del">
          <ac:chgData name="mehrdad payandeh" userId="a12d424de19bf1a4" providerId="LiveId" clId="{74F6D2FE-FC10-0B42-BE15-336E8325A6D7}" dt="2020-09-15T09:09:53.685" v="160" actId="22"/>
          <ac:spMkLst>
            <pc:docMk/>
            <pc:sldMk cId="2952309259" sldId="264"/>
            <ac:spMk id="2" creationId="{E25A07B3-154B-7848-BCF1-78ABB54A5927}"/>
          </ac:spMkLst>
        </pc:spChg>
        <pc:spChg chg="del">
          <ac:chgData name="mehrdad payandeh" userId="a12d424de19bf1a4" providerId="LiveId" clId="{74F6D2FE-FC10-0B42-BE15-336E8325A6D7}" dt="2020-09-15T09:09:04.757" v="149" actId="22"/>
          <ac:spMkLst>
            <pc:docMk/>
            <pc:sldMk cId="2952309259" sldId="264"/>
            <ac:spMk id="3" creationId="{74275152-36F8-5341-97F3-ADD3FE7DC065}"/>
          </ac:spMkLst>
        </pc:spChg>
        <pc:spChg chg="add mod">
          <ac:chgData name="mehrdad payandeh" userId="a12d424de19bf1a4" providerId="LiveId" clId="{74F6D2FE-FC10-0B42-BE15-336E8325A6D7}" dt="2020-09-15T09:09:53.685" v="160" actId="22"/>
          <ac:spMkLst>
            <pc:docMk/>
            <pc:sldMk cId="2952309259" sldId="264"/>
            <ac:spMk id="11" creationId="{C2F733B8-D73D-1540-B29B-79D203581EF1}"/>
          </ac:spMkLst>
        </pc:spChg>
        <pc:picChg chg="add mod">
          <ac:chgData name="mehrdad payandeh" userId="a12d424de19bf1a4" providerId="LiveId" clId="{74F6D2FE-FC10-0B42-BE15-336E8325A6D7}" dt="2020-09-15T09:09:10.817" v="151" actId="1076"/>
          <ac:picMkLst>
            <pc:docMk/>
            <pc:sldMk cId="2952309259" sldId="264"/>
            <ac:picMk id="6" creationId="{F1CA76C4-9F16-DE48-BB3A-F3E128686F9E}"/>
          </ac:picMkLst>
        </pc:picChg>
        <pc:picChg chg="add mod">
          <ac:chgData name="mehrdad payandeh" userId="a12d424de19bf1a4" providerId="LiveId" clId="{74F6D2FE-FC10-0B42-BE15-336E8325A6D7}" dt="2020-09-15T09:09:42.971" v="159" actId="14100"/>
          <ac:picMkLst>
            <pc:docMk/>
            <pc:sldMk cId="2952309259" sldId="264"/>
            <ac:picMk id="9" creationId="{B947191F-121D-0F42-9614-CA92EF2C24BF}"/>
          </ac:picMkLst>
        </pc:picChg>
      </pc:sldChg>
      <pc:sldChg chg="addSp delSp modSp new">
        <pc:chgData name="mehrdad payandeh" userId="a12d424de19bf1a4" providerId="LiveId" clId="{74F6D2FE-FC10-0B42-BE15-336E8325A6D7}" dt="2020-09-15T08:34:59.425" v="77" actId="14100"/>
        <pc:sldMkLst>
          <pc:docMk/>
          <pc:sldMk cId="2819979007" sldId="265"/>
        </pc:sldMkLst>
        <pc:spChg chg="del">
          <ac:chgData name="mehrdad payandeh" userId="a12d424de19bf1a4" providerId="LiveId" clId="{74F6D2FE-FC10-0B42-BE15-336E8325A6D7}" dt="2020-09-15T08:33:21.454" v="58" actId="22"/>
          <ac:spMkLst>
            <pc:docMk/>
            <pc:sldMk cId="2819979007" sldId="265"/>
            <ac:spMk id="2" creationId="{C8F6F083-AEAA-054F-A023-E248461356E5}"/>
          </ac:spMkLst>
        </pc:spChg>
        <pc:spChg chg="del">
          <ac:chgData name="mehrdad payandeh" userId="a12d424de19bf1a4" providerId="LiveId" clId="{74F6D2FE-FC10-0B42-BE15-336E8325A6D7}" dt="2020-09-15T08:33:01.931" v="54" actId="22"/>
          <ac:spMkLst>
            <pc:docMk/>
            <pc:sldMk cId="2819979007" sldId="265"/>
            <ac:spMk id="3" creationId="{99CEB945-F62D-3249-9796-597577A43445}"/>
          </ac:spMkLst>
        </pc:spChg>
        <pc:spChg chg="add mod">
          <ac:chgData name="mehrdad payandeh" userId="a12d424de19bf1a4" providerId="LiveId" clId="{74F6D2FE-FC10-0B42-BE15-336E8325A6D7}" dt="2020-09-15T08:33:21.454" v="58" actId="22"/>
          <ac:spMkLst>
            <pc:docMk/>
            <pc:sldMk cId="2819979007" sldId="265"/>
            <ac:spMk id="8" creationId="{85032D27-0BCF-3545-BA4D-D98330788E9E}"/>
          </ac:spMkLst>
        </pc:spChg>
        <pc:picChg chg="add mod">
          <ac:chgData name="mehrdad payandeh" userId="a12d424de19bf1a4" providerId="LiveId" clId="{74F6D2FE-FC10-0B42-BE15-336E8325A6D7}" dt="2020-09-15T08:34:59.425" v="77" actId="14100"/>
          <ac:picMkLst>
            <pc:docMk/>
            <pc:sldMk cId="2819979007" sldId="265"/>
            <ac:picMk id="6" creationId="{D1FCD4A4-013C-0044-9B46-16D8C838CD27}"/>
          </ac:picMkLst>
        </pc:picChg>
        <pc:picChg chg="add mod">
          <ac:chgData name="mehrdad payandeh" userId="a12d424de19bf1a4" providerId="LiveId" clId="{74F6D2FE-FC10-0B42-BE15-336E8325A6D7}" dt="2020-09-15T08:34:18.599" v="69" actId="14100"/>
          <ac:picMkLst>
            <pc:docMk/>
            <pc:sldMk cId="2819979007" sldId="265"/>
            <ac:picMk id="11" creationId="{29BE7973-26C2-9E49-9A32-F7CFDC27B055}"/>
          </ac:picMkLst>
        </pc:picChg>
      </pc:sldChg>
      <pc:sldChg chg="addSp delSp modSp new">
        <pc:chgData name="mehrdad payandeh" userId="a12d424de19bf1a4" providerId="LiveId" clId="{74F6D2FE-FC10-0B42-BE15-336E8325A6D7}" dt="2020-09-15T08:36:26.577" v="88" actId="20577"/>
        <pc:sldMkLst>
          <pc:docMk/>
          <pc:sldMk cId="1251140517" sldId="266"/>
        </pc:sldMkLst>
        <pc:spChg chg="mod">
          <ac:chgData name="mehrdad payandeh" userId="a12d424de19bf1a4" providerId="LiveId" clId="{74F6D2FE-FC10-0B42-BE15-336E8325A6D7}" dt="2020-09-15T08:36:26.577" v="88" actId="20577"/>
          <ac:spMkLst>
            <pc:docMk/>
            <pc:sldMk cId="1251140517" sldId="266"/>
            <ac:spMk id="2" creationId="{4F88ED94-1B46-5341-99BD-495832343FDA}"/>
          </ac:spMkLst>
        </pc:spChg>
        <pc:spChg chg="del">
          <ac:chgData name="mehrdad payandeh" userId="a12d424de19bf1a4" providerId="LiveId" clId="{74F6D2FE-FC10-0B42-BE15-336E8325A6D7}" dt="2020-09-15T08:36:15.940" v="79" actId="22"/>
          <ac:spMkLst>
            <pc:docMk/>
            <pc:sldMk cId="1251140517" sldId="266"/>
            <ac:spMk id="3" creationId="{2E66B610-472E-EF43-A125-EB2AC1526806}"/>
          </ac:spMkLst>
        </pc:spChg>
        <pc:picChg chg="add mod">
          <ac:chgData name="mehrdad payandeh" userId="a12d424de19bf1a4" providerId="LiveId" clId="{74F6D2FE-FC10-0B42-BE15-336E8325A6D7}" dt="2020-09-15T08:36:19.391" v="81" actId="14100"/>
          <ac:picMkLst>
            <pc:docMk/>
            <pc:sldMk cId="1251140517" sldId="266"/>
            <ac:picMk id="6" creationId="{23B58D78-4797-214D-921F-BD09E057E963}"/>
          </ac:picMkLst>
        </pc:picChg>
      </pc:sldChg>
      <pc:sldChg chg="addSp delSp modSp new">
        <pc:chgData name="mehrdad payandeh" userId="a12d424de19bf1a4" providerId="LiveId" clId="{74F6D2FE-FC10-0B42-BE15-336E8325A6D7}" dt="2020-09-15T08:37:44.536" v="93" actId="22"/>
        <pc:sldMkLst>
          <pc:docMk/>
          <pc:sldMk cId="1267644336" sldId="267"/>
        </pc:sldMkLst>
        <pc:spChg chg="del">
          <ac:chgData name="mehrdad payandeh" userId="a12d424de19bf1a4" providerId="LiveId" clId="{74F6D2FE-FC10-0B42-BE15-336E8325A6D7}" dt="2020-09-15T08:37:44.536" v="93" actId="22"/>
          <ac:spMkLst>
            <pc:docMk/>
            <pc:sldMk cId="1267644336" sldId="267"/>
            <ac:spMk id="2" creationId="{5104643A-3D2A-F642-83DF-91D7387D7E3B}"/>
          </ac:spMkLst>
        </pc:spChg>
        <pc:spChg chg="del">
          <ac:chgData name="mehrdad payandeh" userId="a12d424de19bf1a4" providerId="LiveId" clId="{74F6D2FE-FC10-0B42-BE15-336E8325A6D7}" dt="2020-09-15T08:37:29.419" v="90" actId="22"/>
          <ac:spMkLst>
            <pc:docMk/>
            <pc:sldMk cId="1267644336" sldId="267"/>
            <ac:spMk id="3" creationId="{3BA4FD0D-0D06-294C-8026-54444F38248B}"/>
          </ac:spMkLst>
        </pc:spChg>
        <pc:spChg chg="add mod">
          <ac:chgData name="mehrdad payandeh" userId="a12d424de19bf1a4" providerId="LiveId" clId="{74F6D2FE-FC10-0B42-BE15-336E8325A6D7}" dt="2020-09-15T08:37:44.536" v="93" actId="22"/>
          <ac:spMkLst>
            <pc:docMk/>
            <pc:sldMk cId="1267644336" sldId="267"/>
            <ac:spMk id="8" creationId="{D837143F-B471-7E4B-8DD7-F3D203A85E91}"/>
          </ac:spMkLst>
        </pc:spChg>
        <pc:picChg chg="add mod">
          <ac:chgData name="mehrdad payandeh" userId="a12d424de19bf1a4" providerId="LiveId" clId="{74F6D2FE-FC10-0B42-BE15-336E8325A6D7}" dt="2020-09-15T08:37:32.733" v="92" actId="14100"/>
          <ac:picMkLst>
            <pc:docMk/>
            <pc:sldMk cId="1267644336" sldId="267"/>
            <ac:picMk id="6" creationId="{F56E137E-37DD-E34F-8274-ECED6CA91F7A}"/>
          </ac:picMkLst>
        </pc:picChg>
      </pc:sldChg>
      <pc:sldChg chg="addSp delSp modSp new">
        <pc:chgData name="mehrdad payandeh" userId="a12d424de19bf1a4" providerId="LiveId" clId="{74F6D2FE-FC10-0B42-BE15-336E8325A6D7}" dt="2020-09-15T08:40:27.109" v="106" actId="14100"/>
        <pc:sldMkLst>
          <pc:docMk/>
          <pc:sldMk cId="665168331" sldId="268"/>
        </pc:sldMkLst>
        <pc:spChg chg="mod">
          <ac:chgData name="mehrdad payandeh" userId="a12d424de19bf1a4" providerId="LiveId" clId="{74F6D2FE-FC10-0B42-BE15-336E8325A6D7}" dt="2020-09-15T08:40:21.290" v="104" actId="20577"/>
          <ac:spMkLst>
            <pc:docMk/>
            <pc:sldMk cId="665168331" sldId="268"/>
            <ac:spMk id="2" creationId="{D2D2A371-2893-EB43-B423-63EEBEBC89A4}"/>
          </ac:spMkLst>
        </pc:spChg>
        <pc:spChg chg="del">
          <ac:chgData name="mehrdad payandeh" userId="a12d424de19bf1a4" providerId="LiveId" clId="{74F6D2FE-FC10-0B42-BE15-336E8325A6D7}" dt="2020-09-15T08:40:09.402" v="95" actId="22"/>
          <ac:spMkLst>
            <pc:docMk/>
            <pc:sldMk cId="665168331" sldId="268"/>
            <ac:spMk id="3" creationId="{54610F4E-E4E3-A440-A429-9A5ABC44BEBB}"/>
          </ac:spMkLst>
        </pc:spChg>
        <pc:picChg chg="add mod">
          <ac:chgData name="mehrdad payandeh" userId="a12d424de19bf1a4" providerId="LiveId" clId="{74F6D2FE-FC10-0B42-BE15-336E8325A6D7}" dt="2020-09-15T08:40:27.109" v="106" actId="14100"/>
          <ac:picMkLst>
            <pc:docMk/>
            <pc:sldMk cId="665168331" sldId="268"/>
            <ac:picMk id="6" creationId="{FD3CC07A-9AB2-5E41-AADA-BB77B4F913DF}"/>
          </ac:picMkLst>
        </pc:picChg>
      </pc:sldChg>
      <pc:sldChg chg="addSp delSp modSp new del">
        <pc:chgData name="mehrdad payandeh" userId="a12d424de19bf1a4" providerId="LiveId" clId="{74F6D2FE-FC10-0B42-BE15-336E8325A6D7}" dt="2020-09-15T09:47:31.520" v="220" actId="2696"/>
        <pc:sldMkLst>
          <pc:docMk/>
          <pc:sldMk cId="4278863328" sldId="269"/>
        </pc:sldMkLst>
        <pc:spChg chg="mod">
          <ac:chgData name="mehrdad payandeh" userId="a12d424de19bf1a4" providerId="LiveId" clId="{74F6D2FE-FC10-0B42-BE15-336E8325A6D7}" dt="2020-09-15T08:58:53.517" v="130" actId="20577"/>
          <ac:spMkLst>
            <pc:docMk/>
            <pc:sldMk cId="4278863328" sldId="269"/>
            <ac:spMk id="2" creationId="{DB27BBBF-AF3E-0346-9866-04C4AA632B2F}"/>
          </ac:spMkLst>
        </pc:spChg>
        <pc:spChg chg="del">
          <ac:chgData name="mehrdad payandeh" userId="a12d424de19bf1a4" providerId="LiveId" clId="{74F6D2FE-FC10-0B42-BE15-336E8325A6D7}" dt="2020-09-15T08:57:52.999" v="108" actId="22"/>
          <ac:spMkLst>
            <pc:docMk/>
            <pc:sldMk cId="4278863328" sldId="269"/>
            <ac:spMk id="3" creationId="{2E8168F0-AA3A-6545-B81F-C6C090E56F9D}"/>
          </ac:spMkLst>
        </pc:spChg>
        <pc:picChg chg="add mod">
          <ac:chgData name="mehrdad payandeh" userId="a12d424de19bf1a4" providerId="LiveId" clId="{74F6D2FE-FC10-0B42-BE15-336E8325A6D7}" dt="2020-09-15T08:57:57.047" v="110" actId="14100"/>
          <ac:picMkLst>
            <pc:docMk/>
            <pc:sldMk cId="4278863328" sldId="269"/>
            <ac:picMk id="6" creationId="{8519A3F6-C47F-7C47-B774-847CD2D964D2}"/>
          </ac:picMkLst>
        </pc:picChg>
      </pc:sldChg>
      <pc:sldChg chg="addSp delSp modSp new del">
        <pc:chgData name="mehrdad payandeh" userId="a12d424de19bf1a4" providerId="LiveId" clId="{74F6D2FE-FC10-0B42-BE15-336E8325A6D7}" dt="2020-09-15T10:15:58.969" v="409" actId="2696"/>
        <pc:sldMkLst>
          <pc:docMk/>
          <pc:sldMk cId="3654173154" sldId="270"/>
        </pc:sldMkLst>
        <pc:spChg chg="del">
          <ac:chgData name="mehrdad payandeh" userId="a12d424de19bf1a4" providerId="LiveId" clId="{74F6D2FE-FC10-0B42-BE15-336E8325A6D7}" dt="2020-09-15T09:10:07.254" v="162" actId="22"/>
          <ac:spMkLst>
            <pc:docMk/>
            <pc:sldMk cId="3654173154" sldId="270"/>
            <ac:spMk id="2" creationId="{2656834E-0980-6D42-9F19-F2D21D2B5CE5}"/>
          </ac:spMkLst>
        </pc:spChg>
        <pc:spChg chg="add mod">
          <ac:chgData name="mehrdad payandeh" userId="a12d424de19bf1a4" providerId="LiveId" clId="{74F6D2FE-FC10-0B42-BE15-336E8325A6D7}" dt="2020-09-15T09:10:07.254" v="162" actId="22"/>
          <ac:spMkLst>
            <pc:docMk/>
            <pc:sldMk cId="3654173154" sldId="270"/>
            <ac:spMk id="5" creationId="{E26E0991-A49B-7E4E-BEC2-6C0FD4C18CCB}"/>
          </ac:spMkLst>
        </pc:spChg>
      </pc:sldChg>
      <pc:sldChg chg="addSp delSp modSp new">
        <pc:chgData name="mehrdad payandeh" userId="a12d424de19bf1a4" providerId="LiveId" clId="{74F6D2FE-FC10-0B42-BE15-336E8325A6D7}" dt="2020-09-15T09:17:13.971" v="193" actId="20577"/>
        <pc:sldMkLst>
          <pc:docMk/>
          <pc:sldMk cId="828559203" sldId="271"/>
        </pc:sldMkLst>
        <pc:spChg chg="mod">
          <ac:chgData name="mehrdad payandeh" userId="a12d424de19bf1a4" providerId="LiveId" clId="{74F6D2FE-FC10-0B42-BE15-336E8325A6D7}" dt="2020-09-15T09:17:13.971" v="193" actId="20577"/>
          <ac:spMkLst>
            <pc:docMk/>
            <pc:sldMk cId="828559203" sldId="271"/>
            <ac:spMk id="2" creationId="{03ACDED3-15D2-4C48-9D59-73E1B32C966B}"/>
          </ac:spMkLst>
        </pc:spChg>
        <pc:spChg chg="del">
          <ac:chgData name="mehrdad payandeh" userId="a12d424de19bf1a4" providerId="LiveId" clId="{74F6D2FE-FC10-0B42-BE15-336E8325A6D7}" dt="2020-09-15T09:16:19.260" v="164" actId="22"/>
          <ac:spMkLst>
            <pc:docMk/>
            <pc:sldMk cId="828559203" sldId="271"/>
            <ac:spMk id="3" creationId="{A3079DC0-4CCA-D146-9A53-CA163783438E}"/>
          </ac:spMkLst>
        </pc:spChg>
        <pc:picChg chg="add mod">
          <ac:chgData name="mehrdad payandeh" userId="a12d424de19bf1a4" providerId="LiveId" clId="{74F6D2FE-FC10-0B42-BE15-336E8325A6D7}" dt="2020-09-15T09:16:24.254" v="167" actId="14100"/>
          <ac:picMkLst>
            <pc:docMk/>
            <pc:sldMk cId="828559203" sldId="271"/>
            <ac:picMk id="6" creationId="{C5F1C8C1-17B5-2643-B12F-D6F54ECD295C}"/>
          </ac:picMkLst>
        </pc:picChg>
      </pc:sldChg>
      <pc:sldChg chg="addSp delSp modSp new">
        <pc:chgData name="mehrdad payandeh" userId="a12d424de19bf1a4" providerId="LiveId" clId="{74F6D2FE-FC10-0B42-BE15-336E8325A6D7}" dt="2020-09-15T09:26:52.515" v="213" actId="20577"/>
        <pc:sldMkLst>
          <pc:docMk/>
          <pc:sldMk cId="3584558036" sldId="272"/>
        </pc:sldMkLst>
        <pc:spChg chg="del">
          <ac:chgData name="mehrdad payandeh" userId="a12d424de19bf1a4" providerId="LiveId" clId="{74F6D2FE-FC10-0B42-BE15-336E8325A6D7}" dt="2020-09-15T09:26:42.661" v="199" actId="22"/>
          <ac:spMkLst>
            <pc:docMk/>
            <pc:sldMk cId="3584558036" sldId="272"/>
            <ac:spMk id="2" creationId="{81371ECF-9327-EC45-B772-30448A322ACD}"/>
          </ac:spMkLst>
        </pc:spChg>
        <pc:spChg chg="del">
          <ac:chgData name="mehrdad payandeh" userId="a12d424de19bf1a4" providerId="LiveId" clId="{74F6D2FE-FC10-0B42-BE15-336E8325A6D7}" dt="2020-09-15T09:25:56.624" v="195" actId="22"/>
          <ac:spMkLst>
            <pc:docMk/>
            <pc:sldMk cId="3584558036" sldId="272"/>
            <ac:spMk id="3" creationId="{327FBC85-9E27-4C4D-B308-2AB8C238523B}"/>
          </ac:spMkLst>
        </pc:spChg>
        <pc:spChg chg="add mod">
          <ac:chgData name="mehrdad payandeh" userId="a12d424de19bf1a4" providerId="LiveId" clId="{74F6D2FE-FC10-0B42-BE15-336E8325A6D7}" dt="2020-09-15T09:26:52.515" v="213" actId="20577"/>
          <ac:spMkLst>
            <pc:docMk/>
            <pc:sldMk cId="3584558036" sldId="272"/>
            <ac:spMk id="8" creationId="{5DC6568B-5FFC-E240-9664-8CA639D39FE7}"/>
          </ac:spMkLst>
        </pc:spChg>
        <pc:picChg chg="add mod">
          <ac:chgData name="mehrdad payandeh" userId="a12d424de19bf1a4" providerId="LiveId" clId="{74F6D2FE-FC10-0B42-BE15-336E8325A6D7}" dt="2020-09-15T09:26:31.205" v="198" actId="1076"/>
          <ac:picMkLst>
            <pc:docMk/>
            <pc:sldMk cId="3584558036" sldId="272"/>
            <ac:picMk id="6" creationId="{368BC3BE-199B-EF43-8064-BA15C363E5EF}"/>
          </ac:picMkLst>
        </pc:picChg>
      </pc:sldChg>
      <pc:sldChg chg="addSp delSp modSp new">
        <pc:chgData name="mehrdad payandeh" userId="a12d424de19bf1a4" providerId="LiveId" clId="{74F6D2FE-FC10-0B42-BE15-336E8325A6D7}" dt="2020-09-15T09:50:20.568" v="245" actId="20577"/>
        <pc:sldMkLst>
          <pc:docMk/>
          <pc:sldMk cId="3189660321" sldId="273"/>
        </pc:sldMkLst>
        <pc:spChg chg="del">
          <ac:chgData name="mehrdad payandeh" userId="a12d424de19bf1a4" providerId="LiveId" clId="{74F6D2FE-FC10-0B42-BE15-336E8325A6D7}" dt="2020-09-15T09:49:40.811" v="225" actId="22"/>
          <ac:spMkLst>
            <pc:docMk/>
            <pc:sldMk cId="3189660321" sldId="273"/>
            <ac:spMk id="2" creationId="{8255A9C3-D16F-794F-9F16-E827EF82B5B2}"/>
          </ac:spMkLst>
        </pc:spChg>
        <pc:spChg chg="del">
          <ac:chgData name="mehrdad payandeh" userId="a12d424de19bf1a4" providerId="LiveId" clId="{74F6D2FE-FC10-0B42-BE15-336E8325A6D7}" dt="2020-09-15T09:48:18.332" v="222" actId="931"/>
          <ac:spMkLst>
            <pc:docMk/>
            <pc:sldMk cId="3189660321" sldId="273"/>
            <ac:spMk id="3" creationId="{BC55C7CB-AE64-C24D-B99D-085EE3383F3B}"/>
          </ac:spMkLst>
        </pc:spChg>
        <pc:spChg chg="add mod">
          <ac:chgData name="mehrdad payandeh" userId="a12d424de19bf1a4" providerId="LiveId" clId="{74F6D2FE-FC10-0B42-BE15-336E8325A6D7}" dt="2020-09-15T09:50:20.568" v="245" actId="20577"/>
          <ac:spMkLst>
            <pc:docMk/>
            <pc:sldMk cId="3189660321" sldId="273"/>
            <ac:spMk id="3" creationId="{E135C4FC-DA9F-234F-BF17-B10D197B24C2}"/>
          </ac:spMkLst>
        </pc:spChg>
        <pc:picChg chg="add mod ord">
          <ac:chgData name="mehrdad payandeh" userId="a12d424de19bf1a4" providerId="LiveId" clId="{74F6D2FE-FC10-0B42-BE15-336E8325A6D7}" dt="2020-09-15T09:48:38.205" v="224" actId="32223"/>
          <ac:picMkLst>
            <pc:docMk/>
            <pc:sldMk cId="3189660321" sldId="273"/>
            <ac:picMk id="4" creationId="{C7742144-1A1E-0F44-8A9E-9A350493278C}"/>
          </ac:picMkLst>
        </pc:picChg>
      </pc:sldChg>
      <pc:sldChg chg="new del">
        <pc:chgData name="mehrdad payandeh" userId="a12d424de19bf1a4" providerId="LiveId" clId="{74F6D2FE-FC10-0B42-BE15-336E8325A6D7}" dt="2020-09-15T09:47:19.992" v="218" actId="2696"/>
        <pc:sldMkLst>
          <pc:docMk/>
          <pc:sldMk cId="3367891404" sldId="273"/>
        </pc:sldMkLst>
      </pc:sldChg>
      <pc:sldChg chg="addSp delSp modSp new">
        <pc:chgData name="mehrdad payandeh" userId="a12d424de19bf1a4" providerId="LiveId" clId="{74F6D2FE-FC10-0B42-BE15-336E8325A6D7}" dt="2020-09-15T09:59:20.823" v="339" actId="14100"/>
        <pc:sldMkLst>
          <pc:docMk/>
          <pc:sldMk cId="1088005948" sldId="274"/>
        </pc:sldMkLst>
        <pc:spChg chg="mod">
          <ac:chgData name="mehrdad payandeh" userId="a12d424de19bf1a4" providerId="LiveId" clId="{74F6D2FE-FC10-0B42-BE15-336E8325A6D7}" dt="2020-09-15T09:56:30.788" v="281" actId="20577"/>
          <ac:spMkLst>
            <pc:docMk/>
            <pc:sldMk cId="1088005948" sldId="274"/>
            <ac:spMk id="2" creationId="{990A7BA2-813C-2A47-9A4D-3B7B287272A3}"/>
          </ac:spMkLst>
        </pc:spChg>
        <pc:spChg chg="del">
          <ac:chgData name="mehrdad payandeh" userId="a12d424de19bf1a4" providerId="LiveId" clId="{74F6D2FE-FC10-0B42-BE15-336E8325A6D7}" dt="2020-09-15T09:55:30.936" v="247" actId="931"/>
          <ac:spMkLst>
            <pc:docMk/>
            <pc:sldMk cId="1088005948" sldId="274"/>
            <ac:spMk id="3" creationId="{CD902669-27E0-0C4F-9E0C-BB212AA371C0}"/>
          </ac:spMkLst>
        </pc:spChg>
        <pc:picChg chg="add mod ord">
          <ac:chgData name="mehrdad payandeh" userId="a12d424de19bf1a4" providerId="LiveId" clId="{74F6D2FE-FC10-0B42-BE15-336E8325A6D7}" dt="2020-09-15T09:59:20.823" v="339" actId="14100"/>
          <ac:picMkLst>
            <pc:docMk/>
            <pc:sldMk cId="1088005948" sldId="274"/>
            <ac:picMk id="4" creationId="{C354E712-183E-9A41-AABD-DC76B266FB5E}"/>
          </ac:picMkLst>
        </pc:picChg>
      </pc:sldChg>
      <pc:sldChg chg="new del">
        <pc:chgData name="mehrdad payandeh" userId="a12d424de19bf1a4" providerId="LiveId" clId="{74F6D2FE-FC10-0B42-BE15-336E8325A6D7}" dt="2020-09-15T09:47:21.619" v="219" actId="2696"/>
        <pc:sldMkLst>
          <pc:docMk/>
          <pc:sldMk cId="2337314288" sldId="274"/>
        </pc:sldMkLst>
      </pc:sldChg>
      <pc:sldChg chg="addSp delSp modSp new">
        <pc:chgData name="mehrdad payandeh" userId="a12d424de19bf1a4" providerId="LiveId" clId="{74F6D2FE-FC10-0B42-BE15-336E8325A6D7}" dt="2020-09-15T10:02:32.582" v="382" actId="20577"/>
        <pc:sldMkLst>
          <pc:docMk/>
          <pc:sldMk cId="2269281582" sldId="275"/>
        </pc:sldMkLst>
        <pc:spChg chg="del">
          <ac:chgData name="mehrdad payandeh" userId="a12d424de19bf1a4" providerId="LiveId" clId="{74F6D2FE-FC10-0B42-BE15-336E8325A6D7}" dt="2020-09-15T09:57:26.325" v="305" actId="22"/>
          <ac:spMkLst>
            <pc:docMk/>
            <pc:sldMk cId="2269281582" sldId="275"/>
            <ac:spMk id="2" creationId="{46D1C028-62DD-B042-ACFD-F048DBEC2B84}"/>
          </ac:spMkLst>
        </pc:spChg>
        <pc:spChg chg="add del">
          <ac:chgData name="mehrdad payandeh" userId="a12d424de19bf1a4" providerId="LiveId" clId="{74F6D2FE-FC10-0B42-BE15-336E8325A6D7}" dt="2020-09-15T09:59:07.855" v="334" actId="22"/>
          <ac:spMkLst>
            <pc:docMk/>
            <pc:sldMk cId="2269281582" sldId="275"/>
            <ac:spMk id="3" creationId="{A347090B-AD38-EA42-AA68-F7EF78752692}"/>
          </ac:spMkLst>
        </pc:spChg>
        <pc:spChg chg="add mod">
          <ac:chgData name="mehrdad payandeh" userId="a12d424de19bf1a4" providerId="LiveId" clId="{74F6D2FE-FC10-0B42-BE15-336E8325A6D7}" dt="2020-09-15T10:02:32.582" v="382" actId="20577"/>
          <ac:spMkLst>
            <pc:docMk/>
            <pc:sldMk cId="2269281582" sldId="275"/>
            <ac:spMk id="5" creationId="{6DC315B9-E0D6-5446-8AE1-7479CA9D1329}"/>
          </ac:spMkLst>
        </pc:spChg>
        <pc:picChg chg="add del mod">
          <ac:chgData name="mehrdad payandeh" userId="a12d424de19bf1a4" providerId="LiveId" clId="{74F6D2FE-FC10-0B42-BE15-336E8325A6D7}" dt="2020-09-15T09:58:58.307" v="332" actId="22"/>
          <ac:picMkLst>
            <pc:docMk/>
            <pc:sldMk cId="2269281582" sldId="275"/>
            <ac:picMk id="8" creationId="{4E1899A7-4970-864E-8453-F9A6CCFD0454}"/>
          </ac:picMkLst>
        </pc:picChg>
        <pc:picChg chg="add mod">
          <ac:chgData name="mehrdad payandeh" userId="a12d424de19bf1a4" providerId="LiveId" clId="{74F6D2FE-FC10-0B42-BE15-336E8325A6D7}" dt="2020-09-15T09:59:14.458" v="337" actId="14100"/>
          <ac:picMkLst>
            <pc:docMk/>
            <pc:sldMk cId="2269281582" sldId="275"/>
            <ac:picMk id="11" creationId="{5F89755D-FF49-ED4F-A0CB-B1BEDF4468B5}"/>
          </ac:picMkLst>
        </pc:picChg>
      </pc:sldChg>
      <pc:sldChg chg="addSp modSp new del">
        <pc:chgData name="mehrdad payandeh" userId="a12d424de19bf1a4" providerId="LiveId" clId="{74F6D2FE-FC10-0B42-BE15-336E8325A6D7}" dt="2020-09-15T09:57:20.601" v="303" actId="2696"/>
        <pc:sldMkLst>
          <pc:docMk/>
          <pc:sldMk cId="3179373750" sldId="275"/>
        </pc:sldMkLst>
        <pc:spChg chg="mod">
          <ac:chgData name="mehrdad payandeh" userId="a12d424de19bf1a4" providerId="LiveId" clId="{74F6D2FE-FC10-0B42-BE15-336E8325A6D7}" dt="2020-09-15T09:56:51.340" v="292" actId="20577"/>
          <ac:spMkLst>
            <pc:docMk/>
            <pc:sldMk cId="3179373750" sldId="275"/>
            <ac:spMk id="2" creationId="{B5474C1D-247B-0042-9288-728A4B25FEAA}"/>
          </ac:spMkLst>
        </pc:spChg>
        <pc:spChg chg="add mod">
          <ac:chgData name="mehrdad payandeh" userId="a12d424de19bf1a4" providerId="LiveId" clId="{74F6D2FE-FC10-0B42-BE15-336E8325A6D7}" dt="2020-09-15T09:57:07.900" v="302" actId="20577"/>
          <ac:spMkLst>
            <pc:docMk/>
            <pc:sldMk cId="3179373750" sldId="275"/>
            <ac:spMk id="5" creationId="{24F5EB91-BF8B-8949-B685-E23F8076B33F}"/>
          </ac:spMkLst>
        </pc:spChg>
      </pc:sldChg>
      <pc:sldChg chg="addSp delSp modSp new">
        <pc:chgData name="mehrdad payandeh" userId="a12d424de19bf1a4" providerId="LiveId" clId="{74F6D2FE-FC10-0B42-BE15-336E8325A6D7}" dt="2020-09-15T10:01:18.611" v="375" actId="20577"/>
        <pc:sldMkLst>
          <pc:docMk/>
          <pc:sldMk cId="1791710959" sldId="276"/>
        </pc:sldMkLst>
        <pc:spChg chg="del">
          <ac:chgData name="mehrdad payandeh" userId="a12d424de19bf1a4" providerId="LiveId" clId="{74F6D2FE-FC10-0B42-BE15-336E8325A6D7}" dt="2020-09-15T10:00:55.374" v="345" actId="22"/>
          <ac:spMkLst>
            <pc:docMk/>
            <pc:sldMk cId="1791710959" sldId="276"/>
            <ac:spMk id="2" creationId="{8D75C511-73B0-C041-ABC1-FC6F214455B5}"/>
          </ac:spMkLst>
        </pc:spChg>
        <pc:spChg chg="del">
          <ac:chgData name="mehrdad payandeh" userId="a12d424de19bf1a4" providerId="LiveId" clId="{74F6D2FE-FC10-0B42-BE15-336E8325A6D7}" dt="2020-09-15T10:00:30.535" v="341" actId="22"/>
          <ac:spMkLst>
            <pc:docMk/>
            <pc:sldMk cId="1791710959" sldId="276"/>
            <ac:spMk id="3" creationId="{0FECDAF4-B09B-FF49-B544-180652412EE5}"/>
          </ac:spMkLst>
        </pc:spChg>
        <pc:spChg chg="add mod">
          <ac:chgData name="mehrdad payandeh" userId="a12d424de19bf1a4" providerId="LiveId" clId="{74F6D2FE-FC10-0B42-BE15-336E8325A6D7}" dt="2020-09-15T10:01:18.611" v="375" actId="20577"/>
          <ac:spMkLst>
            <pc:docMk/>
            <pc:sldMk cId="1791710959" sldId="276"/>
            <ac:spMk id="8" creationId="{7304D68F-7A35-1644-A5DD-C5DFEA4B6323}"/>
          </ac:spMkLst>
        </pc:spChg>
        <pc:picChg chg="add mod">
          <ac:chgData name="mehrdad payandeh" userId="a12d424de19bf1a4" providerId="LiveId" clId="{74F6D2FE-FC10-0B42-BE15-336E8325A6D7}" dt="2020-09-15T10:00:35.355" v="344" actId="1076"/>
          <ac:picMkLst>
            <pc:docMk/>
            <pc:sldMk cId="1791710959" sldId="276"/>
            <ac:picMk id="6" creationId="{FAB16606-3CCB-A042-AD90-917B65F11276}"/>
          </ac:picMkLst>
        </pc:picChg>
      </pc:sldChg>
      <pc:sldChg chg="addSp delSp modSp new">
        <pc:chgData name="mehrdad payandeh" userId="a12d424de19bf1a4" providerId="LiveId" clId="{74F6D2FE-FC10-0B42-BE15-336E8325A6D7}" dt="2020-09-15T10:15:37.311" v="407" actId="14100"/>
        <pc:sldMkLst>
          <pc:docMk/>
          <pc:sldMk cId="3598337300" sldId="276"/>
        </pc:sldMkLst>
        <pc:spChg chg="del">
          <ac:chgData name="mehrdad payandeh" userId="a12d424de19bf1a4" providerId="LiveId" clId="{74F6D2FE-FC10-0B42-BE15-336E8325A6D7}" dt="2020-09-15T10:04:00.156" v="385" actId="22"/>
          <ac:spMkLst>
            <pc:docMk/>
            <pc:sldMk cId="3598337300" sldId="276"/>
            <ac:spMk id="3" creationId="{2F49A481-D16E-6B4D-A840-64DE85D1398D}"/>
          </ac:spMkLst>
        </pc:spChg>
        <pc:picChg chg="add mod">
          <ac:chgData name="mehrdad payandeh" userId="a12d424de19bf1a4" providerId="LiveId" clId="{74F6D2FE-FC10-0B42-BE15-336E8325A6D7}" dt="2020-09-15T10:15:37.311" v="407" actId="14100"/>
          <ac:picMkLst>
            <pc:docMk/>
            <pc:sldMk cId="3598337300" sldId="276"/>
            <ac:picMk id="6" creationId="{31479356-9DDA-AA45-9984-5FCF07A5F9AF}"/>
          </ac:picMkLst>
        </pc:picChg>
      </pc:sldChg>
      <pc:sldChg chg="new del">
        <pc:chgData name="mehrdad payandeh" userId="a12d424de19bf1a4" providerId="LiveId" clId="{74F6D2FE-FC10-0B42-BE15-336E8325A6D7}" dt="2020-09-15T10:05:20.545" v="392" actId="2696"/>
        <pc:sldMkLst>
          <pc:docMk/>
          <pc:sldMk cId="247514440" sldId="277"/>
        </pc:sldMkLst>
      </pc:sldChg>
      <pc:sldChg chg="new">
        <pc:chgData name="mehrdad payandeh" userId="a12d424de19bf1a4" providerId="LiveId" clId="{74F6D2FE-FC10-0B42-BE15-336E8325A6D7}" dt="2020-09-15T10:02:37.343" v="383" actId="680"/>
        <pc:sldMkLst>
          <pc:docMk/>
          <pc:sldMk cId="3673229780" sldId="277"/>
        </pc:sldMkLst>
      </pc:sldChg>
      <pc:sldChg chg="addSp delSp modSp new ord">
        <pc:chgData name="mehrdad payandeh" userId="a12d424de19bf1a4" providerId="LiveId" clId="{74F6D2FE-FC10-0B42-BE15-336E8325A6D7}" dt="2020-09-15T10:15:41.144" v="408" actId="14100"/>
        <pc:sldMkLst>
          <pc:docMk/>
          <pc:sldMk cId="3732974182" sldId="277"/>
        </pc:sldMkLst>
        <pc:spChg chg="del">
          <ac:chgData name="mehrdad payandeh" userId="a12d424de19bf1a4" providerId="LiveId" clId="{74F6D2FE-FC10-0B42-BE15-336E8325A6D7}" dt="2020-09-15T10:06:03.245" v="394" actId="22"/>
          <ac:spMkLst>
            <pc:docMk/>
            <pc:sldMk cId="3732974182" sldId="277"/>
            <ac:spMk id="3" creationId="{FF458944-5843-694B-A11A-40AEEA74EFA8}"/>
          </ac:spMkLst>
        </pc:spChg>
        <pc:picChg chg="add mod">
          <ac:chgData name="mehrdad payandeh" userId="a12d424de19bf1a4" providerId="LiveId" clId="{74F6D2FE-FC10-0B42-BE15-336E8325A6D7}" dt="2020-09-15T10:15:41.144" v="408" actId="14100"/>
          <ac:picMkLst>
            <pc:docMk/>
            <pc:sldMk cId="3732974182" sldId="277"/>
            <ac:picMk id="6" creationId="{4199E887-0E05-AB47-9ACA-EA383B8C566B}"/>
          </ac:picMkLst>
        </pc:picChg>
      </pc:sldChg>
      <pc:sldChg chg="addSp delSp modSp new">
        <pc:chgData name="mehrdad payandeh" userId="a12d424de19bf1a4" providerId="LiveId" clId="{74F6D2FE-FC10-0B42-BE15-336E8325A6D7}" dt="2020-09-15T10:08:03.388" v="402" actId="14100"/>
        <pc:sldMkLst>
          <pc:docMk/>
          <pc:sldMk cId="2100776006" sldId="278"/>
        </pc:sldMkLst>
        <pc:spChg chg="del">
          <ac:chgData name="mehrdad payandeh" userId="a12d424de19bf1a4" providerId="LiveId" clId="{74F6D2FE-FC10-0B42-BE15-336E8325A6D7}" dt="2020-09-15T10:07:13.090" v="400" actId="931"/>
          <ac:spMkLst>
            <pc:docMk/>
            <pc:sldMk cId="2100776006" sldId="278"/>
            <ac:spMk id="3" creationId="{61AECD6C-87A1-204C-A3A1-A4EE7E9DF1DB}"/>
          </ac:spMkLst>
        </pc:spChg>
        <pc:picChg chg="add mod ord">
          <ac:chgData name="mehrdad payandeh" userId="a12d424de19bf1a4" providerId="LiveId" clId="{74F6D2FE-FC10-0B42-BE15-336E8325A6D7}" dt="2020-09-15T10:08:03.388" v="402" actId="14100"/>
          <ac:picMkLst>
            <pc:docMk/>
            <pc:sldMk cId="2100776006" sldId="278"/>
            <ac:picMk id="4" creationId="{6745A64E-ECD8-4749-BF0F-0ED6F6193FC5}"/>
          </ac:picMkLst>
        </pc:picChg>
      </pc:sldChg>
      <pc:sldChg chg="addSp delSp modSp new">
        <pc:chgData name="mehrdad payandeh" userId="a12d424de19bf1a4" providerId="LiveId" clId="{74F6D2FE-FC10-0B42-BE15-336E8325A6D7}" dt="2020-09-15T10:15:28.025" v="406" actId="14100"/>
        <pc:sldMkLst>
          <pc:docMk/>
          <pc:sldMk cId="3352872599" sldId="279"/>
        </pc:sldMkLst>
        <pc:spChg chg="del">
          <ac:chgData name="mehrdad payandeh" userId="a12d424de19bf1a4" providerId="LiveId" clId="{74F6D2FE-FC10-0B42-BE15-336E8325A6D7}" dt="2020-09-15T10:15:19.483" v="404" actId="22"/>
          <ac:spMkLst>
            <pc:docMk/>
            <pc:sldMk cId="3352872599" sldId="279"/>
            <ac:spMk id="3" creationId="{82213731-025A-214E-A2A0-1A7E5163AF05}"/>
          </ac:spMkLst>
        </pc:spChg>
        <pc:picChg chg="add mod">
          <ac:chgData name="mehrdad payandeh" userId="a12d424de19bf1a4" providerId="LiveId" clId="{74F6D2FE-FC10-0B42-BE15-336E8325A6D7}" dt="2020-09-15T10:15:28.025" v="406" actId="14100"/>
          <ac:picMkLst>
            <pc:docMk/>
            <pc:sldMk cId="3352872599" sldId="279"/>
            <ac:picMk id="6" creationId="{E3B00E03-AFED-F64F-BF35-D245DEB9D875}"/>
          </ac:picMkLst>
        </pc:picChg>
      </pc:sldChg>
      <pc:sldMasterChg chg="modTransition">
        <pc:chgData name="mehrdad payandeh" userId="a12d424de19bf1a4" providerId="LiveId" clId="{74F6D2FE-FC10-0B42-BE15-336E8325A6D7}" dt="2020-09-15T17:44:28.728" v="410" actId="12563"/>
        <pc:sldMasterMkLst>
          <pc:docMk/>
          <pc:sldMasterMk cId="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B323B-1833-4541-9B41-5411B7411BA2}" type="datetimeFigureOut">
              <a:rPr lang="en-IR" smtClean="0"/>
              <a:t>9/15/2020 R</a:t>
            </a:fld>
            <a:endParaRPr lang="en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54091-86FF-6341-8083-A4A89FB629F2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78009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54091-86FF-6341-8083-A4A89FB629F2}" type="slidenum">
              <a:rPr lang="en-IR" smtClean="0"/>
              <a:t>1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9014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45414-402E-2946-817E-8E67B81AF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BMT in Hodgkin </a:t>
            </a:r>
            <a:endParaRPr lang="en-I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13EB6-D86A-584C-9AD3-2E56076CC6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Mehrdad payandeh ,MD</a:t>
            </a:r>
          </a:p>
          <a:p>
            <a:r>
              <a:rPr lang="en-US" dirty="0"/>
              <a:t>KUMS,2020/sep/17</a:t>
            </a:r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4170854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A57A43-762A-1949-8783-AAD99A790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572" y="1853754"/>
            <a:ext cx="3642691" cy="4207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A0E1A-3FC3-6849-AE5F-5D4BA954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63" y="2668300"/>
            <a:ext cx="4652631" cy="24414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D01CE7-2444-064B-8530-3416D30C7C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Haploidentical</a:t>
            </a:r>
            <a:r>
              <a:rPr lang="en-US" dirty="0"/>
              <a:t> transplant</a:t>
            </a:r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1956278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768A-B8E9-7445-A892-B6389AA7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cord transplant 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D8D279-2A29-2F40-9EA3-660E995F5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6184" y="1853754"/>
            <a:ext cx="3158289" cy="41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5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1D42-9161-D94C-9E01-C33C3AC2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Check Point Inhibitors 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1816F-45C2-BF48-BF7B-F5A4641A0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533" y="1903179"/>
            <a:ext cx="3956467" cy="4150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0E3FA-1E41-8043-BE53-CCA555B35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67"/>
          <a:stretch/>
        </p:blipFill>
        <p:spPr>
          <a:xfrm>
            <a:off x="6096000" y="1903179"/>
            <a:ext cx="4281237" cy="41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8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FCD4A4-013C-0044-9B46-16D8C838C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0" y="1853754"/>
            <a:ext cx="3873500" cy="42251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032D27-0BCF-3545-BA4D-D98330788E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Immune Check Point Inhibitors </a:t>
            </a:r>
            <a:endParaRPr lang="en-I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BE7973-26C2-9E49-9A32-F7CFDC27B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53754"/>
            <a:ext cx="4391545" cy="42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7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CA76C4-9F16-DE48-BB3A-F3E128686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341938"/>
            <a:ext cx="5407608" cy="293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7191F-121D-0F42-9614-CA92EF2C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187" y="1853754"/>
            <a:ext cx="3854616" cy="41997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F733B8-D73D-1540-B29B-79D203581E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Immune Check Point Inhibitors </a:t>
            </a:r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295230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2F25-824B-F549-A7BE-0D02195D9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Brentuximab</a:t>
            </a:r>
            <a:r>
              <a:rPr lang="en-US" dirty="0"/>
              <a:t> </a:t>
            </a:r>
            <a:r>
              <a:rPr lang="en-US" dirty="0" err="1"/>
              <a:t>vendotin</a:t>
            </a:r>
            <a:r>
              <a:rPr lang="en-US" dirty="0"/>
              <a:t> 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EA7F93-2C15-7C48-B124-427FE6D1A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7257" y="1853754"/>
            <a:ext cx="3354564" cy="41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2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6E137E-37DD-E34F-8274-ECED6CA91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0090" y="1853754"/>
            <a:ext cx="4435355" cy="41997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37143F-B471-7E4B-8DD7-F3D203A85E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Brentuximab</a:t>
            </a:r>
            <a:r>
              <a:rPr lang="en-US" dirty="0"/>
              <a:t> </a:t>
            </a:r>
            <a:r>
              <a:rPr lang="en-US" dirty="0" err="1"/>
              <a:t>vendotin</a:t>
            </a:r>
            <a:r>
              <a:rPr lang="en-US" dirty="0"/>
              <a:t> </a:t>
            </a:r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1267644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7BA2-813C-2A47-9A4D-3B7B2872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after autologous bmt</a:t>
            </a:r>
            <a:endParaRPr lang="en-I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54E712-183E-9A41-AABD-DC76B266F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6906" y="2016125"/>
            <a:ext cx="6712512" cy="3449638"/>
          </a:xfrm>
        </p:spPr>
      </p:pic>
    </p:spTree>
    <p:extLst>
      <p:ext uri="{BB962C8B-B14F-4D97-AF65-F5344CB8AC3E}">
        <p14:creationId xmlns:p14="http://schemas.microsoft.com/office/powerpoint/2010/main" val="1088005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C315B9-E0D6-5446-8AE1-7479CA9D13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Treatment after </a:t>
            </a:r>
            <a:r>
              <a:rPr lang="en-US" dirty="0" err="1"/>
              <a:t>allogenous</a:t>
            </a:r>
            <a:r>
              <a:rPr lang="en-US" dirty="0"/>
              <a:t> bmt</a:t>
            </a:r>
            <a:endParaRPr lang="en-I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899A7-4970-864E-8453-F9A6CCFD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211" y="1803247"/>
            <a:ext cx="5912421" cy="42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1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4D397-D7AC-C343-8298-91AC4464B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45A64E-ECD8-4749-BF0F-0ED6F6193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1711" y="48532"/>
            <a:ext cx="4578684" cy="6065653"/>
          </a:xfrm>
        </p:spPr>
      </p:pic>
    </p:spTree>
    <p:extLst>
      <p:ext uri="{BB962C8B-B14F-4D97-AF65-F5344CB8AC3E}">
        <p14:creationId xmlns:p14="http://schemas.microsoft.com/office/powerpoint/2010/main" val="210077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DED3-15D2-4C48-9D59-73E1B32C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 for AHSCT in HD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F1C8C1-17B5-2643-B12F-D6F54ECD2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129" y="1853755"/>
            <a:ext cx="7823491" cy="41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9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1F46-6EC2-1541-90D1-77FA804E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99E887-0E05-AB47-9ACA-EA383B8C5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8157" y="0"/>
            <a:ext cx="4528193" cy="60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74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52F49-E26D-224A-808E-16279030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479356-9DDA-AA45-9984-5FCF07A5F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8175" y="0"/>
            <a:ext cx="5015740" cy="60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7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7A17-68C6-9549-A75D-2D7BF90C3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B00E03-AFED-F64F-BF35-D245DEB9D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605" y="24405"/>
            <a:ext cx="3408948" cy="60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7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8BC3BE-199B-EF43-8064-BA15C363E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198" y="1853754"/>
            <a:ext cx="8884036" cy="41997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C6568B-5FFC-E240-9664-8CA639D39F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AHSCT in HD</a:t>
            </a:r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358455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A371-2893-EB43-B423-63EEBEBC8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Scan 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3CC07A-9AB2-5E41-AADA-BB77B4F91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2258" y="1853754"/>
            <a:ext cx="4853351" cy="41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6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7742144-1A1E-0F44-8A9E-9A3504932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31" b="-131"/>
          <a:stretch/>
        </p:blipFill>
        <p:spPr>
          <a:xfrm>
            <a:off x="2366962" y="2531269"/>
            <a:ext cx="7772400" cy="241935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35C4FC-DA9F-234F-BF17-B10D197B24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Indication for Allogenic HSCT in HD</a:t>
            </a:r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318966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ED94-1B46-5341-99BD-49583234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Mobilizations 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B58D78-4797-214D-921F-BD09E057E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388" y="1853754"/>
            <a:ext cx="4383507" cy="41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40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5F28-F4E8-EF45-8901-9FC9CF9D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regimen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01873C-8D18-7C45-885F-BB44100B8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941" y="1854199"/>
            <a:ext cx="4657480" cy="41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1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F5D8D2-0A7D-8442-B487-87408408A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424" y="1853754"/>
            <a:ext cx="4968876" cy="42258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9C7FD5-E84A-1C4B-B489-1B59FD7E4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Conditioning regimen</a:t>
            </a:r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30953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2932-12D2-9245-9AFB-50519369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Haploidentical</a:t>
            </a:r>
            <a:r>
              <a:rPr lang="en-US" dirty="0"/>
              <a:t> transplant</a:t>
            </a:r>
            <a:endParaRPr lang="en-I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B3E3A-B684-1D41-A27A-414F265F8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2895" y="1853754"/>
            <a:ext cx="4478422" cy="41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367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Gallery</vt:lpstr>
      <vt:lpstr>BMT in Hodgkin </vt:lpstr>
      <vt:lpstr>Indication for AHSCT in HD</vt:lpstr>
      <vt:lpstr> AHSCT in HD</vt:lpstr>
      <vt:lpstr>Pet Scan </vt:lpstr>
      <vt:lpstr>Indication for Allogenic HSCT in HD</vt:lpstr>
      <vt:lpstr>Mobilizations </vt:lpstr>
      <vt:lpstr>Conditioning regimen</vt:lpstr>
      <vt:lpstr>Conditioning regimen</vt:lpstr>
      <vt:lpstr>Haploidentical transplant</vt:lpstr>
      <vt:lpstr>Haploidentical transplant</vt:lpstr>
      <vt:lpstr>Umbilical cord transplant </vt:lpstr>
      <vt:lpstr>Immune Check Point Inhibitors </vt:lpstr>
      <vt:lpstr>Immune Check Point Inhibitors </vt:lpstr>
      <vt:lpstr>Immune Check Point Inhibitors </vt:lpstr>
      <vt:lpstr>Brentuximab vendotin </vt:lpstr>
      <vt:lpstr>Brentuximab vendotin </vt:lpstr>
      <vt:lpstr>Treatment after autologous bmt</vt:lpstr>
      <vt:lpstr>Treatment after allogenous bmt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BMT in Hodgkin </dc:title>
  <dc:creator>Microsoft Office User</dc:creator>
  <cp:lastModifiedBy>mehrdad payandeh</cp:lastModifiedBy>
  <cp:revision>9</cp:revision>
  <dcterms:created xsi:type="dcterms:W3CDTF">2020-09-15T07:35:35Z</dcterms:created>
  <dcterms:modified xsi:type="dcterms:W3CDTF">2020-09-15T17:45:06Z</dcterms:modified>
</cp:coreProperties>
</file>